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7" name="Shape 1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ctrTitle"/>
          </p:nvPr>
        </p:nvSpPr>
        <p:spPr>
          <a:xfrm>
            <a:off y="1095856" x="1997075"/>
            <a:ext cy="1102500" cx="64007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>
              <a:buSzPct val="100000"/>
              <a:defRPr b="1" sz="4800"/>
            </a:lvl1pPr>
            <a:lvl2pPr indent="304800">
              <a:buSzPct val="100000"/>
              <a:defRPr b="1" sz="4800"/>
            </a:lvl2pPr>
            <a:lvl3pPr indent="304800">
              <a:buSzPct val="100000"/>
              <a:defRPr b="1" sz="4800"/>
            </a:lvl3pPr>
            <a:lvl4pPr indent="304800">
              <a:buSzPct val="100000"/>
              <a:defRPr b="1" sz="4800"/>
            </a:lvl4pPr>
            <a:lvl5pPr indent="304800">
              <a:buSzPct val="100000"/>
              <a:defRPr b="1" sz="4800"/>
            </a:lvl5pPr>
            <a:lvl6pPr indent="304800">
              <a:buSzPct val="100000"/>
              <a:defRPr b="1" sz="4800"/>
            </a:lvl6pPr>
            <a:lvl7pPr indent="304800">
              <a:buSzPct val="100000"/>
              <a:defRPr b="1" sz="4800"/>
            </a:lvl7pPr>
            <a:lvl8pPr indent="304800">
              <a:buSzPct val="100000"/>
              <a:defRPr b="1" sz="4800"/>
            </a:lvl8pPr>
            <a:lvl9pPr indent="304800">
              <a:buSzPct val="100000"/>
              <a:defRPr b="1" sz="48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2251802" x="1997075"/>
            <a:ext cy="871800" cx="6400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indent="203200" marL="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5" name="Shape 15"/>
          <p:cNvSpPr/>
          <p:nvPr/>
        </p:nvSpPr>
        <p:spPr>
          <a:xfrm>
            <a:off y="0" x="0"/>
            <a:ext cy="5143499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>
            <a:off y="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7" name="Shape 17"/>
          <p:cNvSpPr/>
          <p:nvPr/>
        </p:nvSpPr>
        <p:spPr>
          <a:xfrm>
            <a:off y="1916906" x="3175"/>
            <a:ext cy="611981" cx="635000"/>
          </a:xfrm>
          <a:custGeom>
            <a:pathLst>
              <a:path w="400" extrusionOk="0" h="514">
                <a:moveTo>
                  <a:pt y="0" x="400"/>
                </a:moveTo>
                <a:lnTo>
                  <a:pt y="0" x="0"/>
                </a:lnTo>
                <a:lnTo>
                  <a:pt y="514" x="0"/>
                </a:lnTo>
                <a:lnTo>
                  <a:pt y="514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8" name="Shape 18"/>
          <p:cNvSpPr/>
          <p:nvPr/>
        </p:nvSpPr>
        <p:spPr>
          <a:xfrm>
            <a:off y="1307306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>
            <a:off y="1307306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0" name="Shape 20"/>
          <p:cNvSpPr/>
          <p:nvPr/>
        </p:nvSpPr>
        <p:spPr>
          <a:xfrm>
            <a:off y="3226593" x="152400"/>
            <a:ext cy="609600" cx="1317625"/>
          </a:xfrm>
          <a:custGeom>
            <a:pathLst>
              <a:path w="830" extrusionOk="0" h="512">
                <a:moveTo>
                  <a:pt y="0" x="830"/>
                </a:moveTo>
                <a:lnTo>
                  <a:pt y="0" x="398"/>
                </a:ln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>
            <a:off y="2614612" x="152400"/>
            <a:ext cy="611981" cx="1317625"/>
          </a:xfrm>
          <a:custGeom>
            <a:pathLst>
              <a:path w="830" extrusionOk="0" h="514">
                <a:moveTo>
                  <a:pt y="0" x="432"/>
                </a:moveTo>
                <a:lnTo>
                  <a:pt y="0" x="0"/>
                </a:lnTo>
                <a:lnTo>
                  <a:pt y="514" x="398"/>
                </a:lnTo>
                <a:lnTo>
                  <a:pt y="514" x="830"/>
                </a:lnTo>
                <a:lnTo>
                  <a:pt y="0" x="43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2" name="Shape 22"/>
          <p:cNvSpPr/>
          <p:nvPr/>
        </p:nvSpPr>
        <p:spPr>
          <a:xfrm>
            <a:off y="2614612" x="984250"/>
            <a:ext cy="611981" cx="1322387"/>
          </a:xfrm>
          <a:custGeom>
            <a:pathLst>
              <a:path w="833" extrusionOk="0" h="514">
                <a:moveTo>
                  <a:pt y="514" x="399"/>
                </a:moveTo>
                <a:lnTo>
                  <a:pt y="514" x="833"/>
                </a:lnTo>
                <a:lnTo>
                  <a:pt y="0" x="435"/>
                </a:lnTo>
                <a:lnTo>
                  <a:pt y="0" x="0"/>
                </a:lnTo>
                <a:lnTo>
                  <a:pt y="514" x="399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>
            <a:off y="4533900" x="984250"/>
            <a:ext cy="609600" cx="1322387"/>
          </a:xfrm>
          <a:custGeom>
            <a:pathLst>
              <a:path w="833" extrusionOk="0" h="512">
                <a:moveTo>
                  <a:pt y="0" x="399"/>
                </a:moveTo>
                <a:lnTo>
                  <a:pt y="512" x="0"/>
                </a:ln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5" name="Shape 25"/>
          <p:cNvSpPr/>
          <p:nvPr/>
        </p:nvSpPr>
        <p:spPr>
          <a:xfrm>
            <a:off y="3924300" x="984250"/>
            <a:ext cy="609600" cx="1322387"/>
          </a:xfrm>
          <a:custGeom>
            <a:pathLst>
              <a:path w="833" extrusionOk="0" h="512">
                <a:moveTo>
                  <a:pt y="0" x="435"/>
                </a:moveTo>
                <a:lnTo>
                  <a:pt y="0" x="0"/>
                </a:lnTo>
                <a:lnTo>
                  <a:pt y="512" x="399"/>
                </a:lnTo>
                <a:lnTo>
                  <a:pt y="512" x="833"/>
                </a:lnTo>
                <a:lnTo>
                  <a:pt y="0" x="435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6" name="Shape 26"/>
          <p:cNvSpPr/>
          <p:nvPr/>
        </p:nvSpPr>
        <p:spPr>
          <a:xfrm>
            <a:off y="3924300" x="1820863"/>
            <a:ext cy="609600" cx="1317625"/>
          </a:xfrm>
          <a:custGeom>
            <a:pathLst>
              <a:path w="830" extrusionOk="0" h="512">
                <a:moveTo>
                  <a:pt y="0" x="434"/>
                </a:moveTo>
                <a:lnTo>
                  <a:pt y="0" x="0"/>
                </a:lnTo>
                <a:lnTo>
                  <a:pt y="512" x="398"/>
                </a:lnTo>
                <a:lnTo>
                  <a:pt y="512" x="830"/>
                </a:lnTo>
                <a:lnTo>
                  <a:pt y="0" x="43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7" name="Shape 27"/>
          <p:cNvSpPr/>
          <p:nvPr/>
        </p:nvSpPr>
        <p:spPr>
          <a:xfrm>
            <a:off y="6096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>
            <a:off y="1916906" x="152400"/>
            <a:ext cy="611981" cx="1317625"/>
          </a:xfrm>
          <a:custGeom>
            <a:pathLst>
              <a:path w="830" extrusionOk="0" h="514">
                <a:moveTo>
                  <a:pt y="514" x="0"/>
                </a:moveTo>
                <a:lnTo>
                  <a:pt y="514" x="432"/>
                </a:lnTo>
                <a:lnTo>
                  <a:pt y="0" x="830"/>
                </a:lnTo>
                <a:lnTo>
                  <a:pt y="0" x="398"/>
                </a:lnTo>
                <a:lnTo>
                  <a:pt y="514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29" name="Shape 29"/>
          <p:cNvSpPr/>
          <p:nvPr/>
        </p:nvSpPr>
        <p:spPr>
          <a:xfrm>
            <a:off y="3226593" x="984250"/>
            <a:ext cy="609600" cx="1322387"/>
          </a:xfrm>
          <a:custGeom>
            <a:pathLst>
              <a:path w="833" extrusionOk="0" h="512">
                <a:moveTo>
                  <a:pt y="512" x="0"/>
                </a:move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lnTo>
                  <a:pt y="512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>
            <a:off y="4533900" x="1820863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4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2" name="Shape 32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>
            <a:off y="45339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>
            <a:off y="392430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5" name="Shape 35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6" name="Shape 36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7" name="Shape 37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8" name="Shape 38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39" name="Shape 39"/>
          <p:cNvSpPr/>
          <p:nvPr/>
        </p:nvSpPr>
        <p:spPr>
          <a:xfrm>
            <a:off y="2017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0" name="Shape 40"/>
          <p:cNvSpPr/>
          <p:nvPr/>
        </p:nvSpPr>
        <p:spPr>
          <a:xfrm>
            <a:off y="612225" x="8397875"/>
            <a:ext cy="607183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1" name="Shape 41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45" name="Shape 45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6" name="Shape 46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7" name="Shape 47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1200150" x="457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y="1200150" x="4648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/>
        </p:txBody>
      </p:sp>
      <p:sp>
        <p:nvSpPr>
          <p:cNvPr id="53" name="Shape 5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4" name="Shape 5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5" name="Shape 5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56" name="Shape 5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59" name="Shape 59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0" name="Shape 6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1" name="Shape 61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2" name="Shape 62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3" name="Shape 6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4" name="Shape 6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5" name="Shape 6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66" name="Shape 6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idx="1" type="body"/>
          </p:nvPr>
        </p:nvSpPr>
        <p:spPr>
          <a:xfrm>
            <a:off y="3320653" x="1574800"/>
            <a:ext cy="5133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14300" marL="0">
              <a:buSzPct val="100000"/>
              <a:buNone/>
              <a:defRPr sz="1800"/>
            </a:lvl1pPr>
          </a:lstStyle>
          <a:p/>
        </p:txBody>
      </p:sp>
      <p:sp>
        <p:nvSpPr>
          <p:cNvPr id="69" name="Shape 69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0" name="Shape 7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1" name="Shape 71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2" name="Shape 72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3" name="Shape 7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4" name="Shape 7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5" name="Shape 7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76" name="Shape 7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%" r="100%"/>
          </a:path>
          <a:tileRect b="-100%" l="-100%"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indent="228600"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3945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39700" marL="3429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indent="-107950" marL="742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indent="-101600" marL="16002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indent="-101600" marL="20574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indent="-101600" marL="2514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indent="-101600" marL="29718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indent="-101600" marL="34290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indent="-101600" marL="38862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0" x="0"/>
            <a:ext cy="5143499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8" name="Shape 8"/>
          <p:cNvSpPr/>
          <p:nvPr/>
        </p:nvSpPr>
        <p:spPr>
          <a:xfrm>
            <a:off y="45339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392430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>
            <a:off y="2017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612225" x="8397875"/>
            <a:ext cy="607183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4"/><Relationship Target="../media/image01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00"/>
        </a:solidFill>
      </p:bgPr>
    </p:bg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ctrTitle"/>
          </p:nvPr>
        </p:nvSpPr>
        <p:spPr>
          <a:xfrm>
            <a:off y="1095856" x="1997075"/>
            <a:ext cy="1102500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Mi Casa </a:t>
            </a:r>
          </a:p>
        </p:txBody>
      </p:sp>
      <p:sp>
        <p:nvSpPr>
          <p:cNvPr id="80" name="Shape 80"/>
          <p:cNvSpPr txBox="1"/>
          <p:nvPr>
            <p:ph idx="1" type="subTitle"/>
          </p:nvPr>
        </p:nvSpPr>
        <p:spPr>
          <a:xfrm>
            <a:off y="2082652" x="1997075"/>
            <a:ext cy="871800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chemeClr val="accent4"/>
                </a:solidFill>
              </a:rPr>
              <a:t>Nicole Boissonnault</a:t>
            </a:r>
          </a:p>
        </p:txBody>
      </p:sp>
    </p:spTree>
  </p:cSld>
  <p:clrMapOvr>
    <a:masterClrMapping/>
  </p:clrMapOvr>
  <p:transition spd="slow"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FF"/>
        </a:solidFill>
      </p:bgPr>
    </p:bg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Es un garaje. El garaje grande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46" name="Shape 146"/>
          <p:cNvSpPr/>
          <p:nvPr/>
        </p:nvSpPr>
        <p:spPr>
          <a:xfrm>
            <a:off y="1110300" x="1621800"/>
            <a:ext cy="3810000" cx="57149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FF"/>
        </a:solidFill>
      </p:bgPr>
    </p:bg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2400" lang="en"/>
              <a:t>Es una carpa.  Mi carpa es muy grande…...Asi, Asi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87" name="Shape 87"/>
          <p:cNvSpPr/>
          <p:nvPr/>
        </p:nvSpPr>
        <p:spPr>
          <a:xfrm>
            <a:off y="998800" x="316375"/>
            <a:ext cy="3561649" cx="72494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900FF"/>
        </a:solidFill>
      </p:bgPr>
    </p:bg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2400" lang="en"/>
              <a:t>Es una cocina.  La cocina impresionante y bonita.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94" name="Shape 94"/>
          <p:cNvSpPr/>
          <p:nvPr/>
        </p:nvSpPr>
        <p:spPr>
          <a:xfrm>
            <a:off y="1384400" x="1291350"/>
            <a:ext cy="3355049" cx="56613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FF"/>
        </a:solidFill>
      </p:bgPr>
    </p:bg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2400" lang="en">
                <a:solidFill>
                  <a:srgbClr val="000000"/>
                </a:solidFill>
              </a:rPr>
              <a:t>Es un comedor.  El comedor pequena, viejo, y antiguo.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01" name="Shape 101"/>
          <p:cNvSpPr/>
          <p:nvPr/>
        </p:nvSpPr>
        <p:spPr>
          <a:xfrm>
            <a:off y="1200150" x="942300"/>
            <a:ext cy="3750599" cx="64896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00"/>
        </a:solidFill>
      </p:bgPr>
    </p:bg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y="1200153" x="13530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/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08" name="Shape 108"/>
          <p:cNvSpPr/>
          <p:nvPr/>
        </p:nvSpPr>
        <p:spPr>
          <a:xfrm>
            <a:off y="231349" x="4004950"/>
            <a:ext cy="4680800" cx="49959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9" name="Shape 109"/>
          <p:cNvSpPr txBox="1"/>
          <p:nvPr/>
        </p:nvSpPr>
        <p:spPr>
          <a:xfrm>
            <a:off y="302475" x="325750"/>
            <a:ext cy="34799" cx="58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10" name="Shape 110"/>
          <p:cNvSpPr txBox="1"/>
          <p:nvPr/>
        </p:nvSpPr>
        <p:spPr>
          <a:xfrm>
            <a:off y="232675" x="349000"/>
            <a:ext cy="4597800" cx="3501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400" lang="en">
                <a:solidFill>
                  <a:srgbClr val="FF0000"/>
                </a:solidFill>
              </a:rPr>
              <a:t>Es una sala.  La sala bonita, moderna, y pequeña</a:t>
            </a: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FF"/>
        </a:solidFill>
      </p:bgPr>
    </p:bg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y="252453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2400" lang="en"/>
              <a:t>Es un bano.  Mi bano nuevo, pequeño, y lujoso.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17" name="Shape 117"/>
          <p:cNvSpPr/>
          <p:nvPr/>
        </p:nvSpPr>
        <p:spPr>
          <a:xfrm>
            <a:off y="1109850" x="1493375"/>
            <a:ext cy="4033650" cx="50073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900FF"/>
        </a:solidFill>
      </p:bgPr>
    </p:bg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2400" lang="en"/>
              <a:t>Es un cuarto.  El cuatro pequena y antiguo.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14162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24" name="Shape 124"/>
          <p:cNvSpPr/>
          <p:nvPr/>
        </p:nvSpPr>
        <p:spPr>
          <a:xfrm>
            <a:off y="1063375" x="1029550"/>
            <a:ext cy="4080124" cx="630724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FF"/>
        </a:solidFill>
      </p:bgPr>
    </p:bg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2400" lang="en">
                <a:solidFill>
                  <a:schemeClr val="dk1"/>
                </a:solidFill>
              </a:rPr>
              <a:t>Es un patio.  El patio bonito y pequeño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y="1176875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31" name="Shape 131"/>
          <p:cNvSpPr/>
          <p:nvPr/>
        </p:nvSpPr>
        <p:spPr>
          <a:xfrm>
            <a:off y="1176875" x="5164850"/>
            <a:ext cy="3966624" cx="39791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2" name="Shape 132"/>
          <p:cNvSpPr/>
          <p:nvPr/>
        </p:nvSpPr>
        <p:spPr>
          <a:xfrm>
            <a:off y="1477200" x="748050"/>
            <a:ext cy="3365975" cx="33799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00"/>
        </a:solidFill>
      </p:bgPr>
    </p:bg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2400" lang="en"/>
              <a:t>Es un jardin.  El jardin grande y viejo.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39" name="Shape 139"/>
          <p:cNvSpPr/>
          <p:nvPr/>
        </p:nvSpPr>
        <p:spPr>
          <a:xfrm>
            <a:off y="1200150" x="1187800"/>
            <a:ext cy="3943350" cx="57302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